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anose="020B0604020202020204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B7222-359C-4497-AF38-343BF7ECFB78}" v="3" dt="2025-02-12T07:39:4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 panthi" userId="594e32b763b24d46" providerId="LiveId" clId="{A34B7222-359C-4497-AF38-343BF7ECFB78}"/>
    <pc:docChg chg="delSld modMainMaster">
      <pc:chgData name="raghav panthi" userId="594e32b763b24d46" providerId="LiveId" clId="{A34B7222-359C-4497-AF38-343BF7ECFB78}" dt="2025-02-12T07:40:32.942" v="2" actId="47"/>
      <pc:docMkLst>
        <pc:docMk/>
      </pc:docMkLst>
      <pc:sldChg chg="del">
        <pc:chgData name="raghav panthi" userId="594e32b763b24d46" providerId="LiveId" clId="{A34B7222-359C-4497-AF38-343BF7ECFB78}" dt="2025-02-12T07:40:30.076" v="1" actId="47"/>
        <pc:sldMkLst>
          <pc:docMk/>
          <pc:sldMk cId="0" sldId="264"/>
        </pc:sldMkLst>
      </pc:sldChg>
      <pc:sldChg chg="del">
        <pc:chgData name="raghav panthi" userId="594e32b763b24d46" providerId="LiveId" clId="{A34B7222-359C-4497-AF38-343BF7ECFB78}" dt="2025-02-12T07:40:32.942" v="2" actId="47"/>
        <pc:sldMkLst>
          <pc:docMk/>
          <pc:sldMk cId="0" sldId="265"/>
        </pc:sldMkLst>
      </pc:sldChg>
      <pc:sldMasterChg chg="modSldLayout">
        <pc:chgData name="raghav panthi" userId="594e32b763b24d46" providerId="LiveId" clId="{A34B7222-359C-4497-AF38-343BF7ECFB78}" dt="2025-02-12T07:39:36.576" v="0"/>
        <pc:sldMasterMkLst>
          <pc:docMk/>
          <pc:sldMasterMk cId="3655702821" sldId="2147483660"/>
        </pc:sldMasterMkLst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2197532633" sldId="2147483678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2197532633" sldId="2147483678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197532633" sldId="2147483678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197532633" sldId="2147483678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1115964178" sldId="2147483679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1115964178" sldId="2147483679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1115964178" sldId="2147483679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1115964178" sldId="2147483679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3627184858" sldId="2147483680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3627184858" sldId="2147483680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627184858" sldId="2147483680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627184858" sldId="2147483680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2709083914" sldId="2147483681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2709083914" sldId="2147483681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709083914" sldId="2147483681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709083914" sldId="2147483681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3351525749" sldId="2147483682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3351525749" sldId="2147483682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351525749" sldId="2147483682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351525749" sldId="2147483682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2508008455" sldId="2147483683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2508008455" sldId="2147483683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508008455" sldId="2147483683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508008455" sldId="2147483683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3046515811" sldId="2147483684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3046515811" sldId="2147483684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046515811" sldId="2147483684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046515811" sldId="2147483684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4262391809" sldId="2147483685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4262391809" sldId="2147483685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4262391809" sldId="2147483685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4262391809" sldId="2147483685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206735930" sldId="2147483686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206735930" sldId="2147483686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06735930" sldId="2147483686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206735930" sldId="2147483686"/>
              <ac:picMk id="4" creationId="{00000000-0000-0000-0000-000000000000}"/>
            </ac:picMkLst>
          </pc:picChg>
        </pc:sldLayoutChg>
        <pc:sldLayoutChg chg="delSp">
          <pc:chgData name="raghav panthi" userId="594e32b763b24d46" providerId="LiveId" clId="{A34B7222-359C-4497-AF38-343BF7ECFB78}" dt="2025-02-12T07:39:36.576" v="0"/>
          <pc:sldLayoutMkLst>
            <pc:docMk/>
            <pc:sldMasterMk cId="3655702821" sldId="2147483660"/>
            <pc:sldLayoutMk cId="3465266624" sldId="2147483687"/>
          </pc:sldLayoutMkLst>
          <pc:spChg chg="del">
            <ac:chgData name="raghav panthi" userId="594e32b763b24d46" providerId="LiveId" clId="{A34B7222-359C-4497-AF38-343BF7ECFB78}" dt="2025-02-12T07:39:36.576" v="0"/>
            <ac:spMkLst>
              <pc:docMk/>
              <pc:sldMasterMk cId="3655702821" sldId="2147483660"/>
              <pc:sldLayoutMk cId="3465266624" sldId="2147483687"/>
              <ac:spMk id="3" creationId="{00000000-0000-0000-0000-000000000000}"/>
            </ac:spMkLst>
          </pc:sp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465266624" sldId="2147483687"/>
              <ac:picMk id="2" creationId="{00000000-0000-0000-0000-000000000000}"/>
            </ac:picMkLst>
          </pc:picChg>
          <pc:picChg chg="del">
            <ac:chgData name="raghav panthi" userId="594e32b763b24d46" providerId="LiveId" clId="{A34B7222-359C-4497-AF38-343BF7ECFB78}" dt="2025-02-12T07:39:36.576" v="0"/>
            <ac:picMkLst>
              <pc:docMk/>
              <pc:sldMasterMk cId="3655702821" sldId="2147483660"/>
              <pc:sldLayoutMk cId="3465266624" sldId="2147483687"/>
              <ac:picMk id="4" creationId="{00000000-0000-0000-0000-000000000000}"/>
            </ac:picMkLst>
          </pc:picChg>
        </pc:sldLayoutChg>
      </pc:sldMasterChg>
      <pc:sldMasterChg chg="delSldLayout">
        <pc:chgData name="raghav panthi" userId="594e32b763b24d46" providerId="LiveId" clId="{A34B7222-359C-4497-AF38-343BF7ECFB78}" dt="2025-02-12T07:40:32.942" v="2" actId="47"/>
        <pc:sldMasterMkLst>
          <pc:docMk/>
          <pc:sldMasterMk cId="3086315407" sldId="2147483716"/>
        </pc:sldMasterMkLst>
        <pc:sldLayoutChg chg="del">
          <pc:chgData name="raghav panthi" userId="594e32b763b24d46" providerId="LiveId" clId="{A34B7222-359C-4497-AF38-343BF7ECFB78}" dt="2025-02-12T07:40:30.076" v="1" actId="47"/>
          <pc:sldLayoutMkLst>
            <pc:docMk/>
            <pc:sldMasterMk cId="3086315407" sldId="2147483716"/>
            <pc:sldLayoutMk cId="3522991757" sldId="2147483742"/>
          </pc:sldLayoutMkLst>
        </pc:sldLayoutChg>
        <pc:sldLayoutChg chg="del">
          <pc:chgData name="raghav panthi" userId="594e32b763b24d46" providerId="LiveId" clId="{A34B7222-359C-4497-AF38-343BF7ECFB78}" dt="2025-02-12T07:40:32.942" v="2" actId="47"/>
          <pc:sldLayoutMkLst>
            <pc:docMk/>
            <pc:sldMasterMk cId="3086315407" sldId="2147483716"/>
            <pc:sldLayoutMk cId="3033138215" sldId="214748374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43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87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53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898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49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477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790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6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850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510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557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87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195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92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0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283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504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85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07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361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196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756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089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106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46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643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15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New Trends in Operating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modern OS concepts, characteristics, roles, and challenges in the world of computer science.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268873"/>
            <a:ext cx="173259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Holumbus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7871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21634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Operating systems (OS) continuously evolve. They must meet modern computing demands.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315348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trends address scalability, mobility, and real-time performance.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374392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topics include distributed, cloud, mobile, and multimedia 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57807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87822" y="4650700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948726" y="45780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948726" y="5064204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Accommodate growing workloads.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0166747" y="457807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67593" y="4650700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0870763" y="45780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870763" y="5064204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handheld devices.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44709" y="621792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337697" y="6290548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6948726" y="62179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948726" y="670405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timely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90606"/>
            <a:ext cx="105594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Distributed Operating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365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systems manage multiple computers as one cohesive system.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7270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feature transparency for users and fault tolerance for reliability.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3174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also offer scalability for expanding resources.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24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69726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Unified system experience.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5124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Fault Tolerance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12926" y="569726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Continues despite failures.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67543" y="51244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7543" y="569726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expands with nodes.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5454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Cloud Operating Systems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8309" y="2350651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OS manages virtualized resources via the internet.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8309" y="2881908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Virtualization abstracts hardware for VMs and containers.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8309" y="3413165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Elasticity scales resources dynamically, and costs are pay-per-use.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944422"/>
            <a:ext cx="974884" cy="1169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25610" y="413932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Virtualization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025610" y="4576882"/>
            <a:ext cx="63600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Abstracts hardware (VMs, containers).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114330"/>
            <a:ext cx="974884" cy="11699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25610" y="5309235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Elasticity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2025610" y="5746790"/>
            <a:ext cx="63600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Scales resources dynamically.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284238"/>
            <a:ext cx="974884" cy="11699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25610" y="647914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Pay-per-Use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2025610" y="6916698"/>
            <a:ext cx="63600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Charges based on consumption.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26388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Operating Systems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4709" y="2201585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for handheld devices with touch interfaces and sensors.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244709" y="2732842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Energy efficiency is prioritized to maximize battery life.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44709" y="3264098"/>
            <a:ext cx="76273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OS includes app sandboxing for enhanced security.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525697" y="3795355"/>
            <a:ext cx="22860" cy="3807738"/>
          </a:xfrm>
          <a:prstGeom prst="roundRect">
            <a:avLst>
              <a:gd name="adj" fmla="val 35826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733580" y="4222552"/>
            <a:ext cx="682466" cy="22860"/>
          </a:xfrm>
          <a:prstGeom prst="roundRect">
            <a:avLst>
              <a:gd name="adj" fmla="val 35826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317813" y="4014668"/>
            <a:ext cx="438626" cy="438626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46639" y="4080034"/>
            <a:ext cx="180975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609523" y="3990261"/>
            <a:ext cx="266747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Energy Efficiency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609523" y="4427815"/>
            <a:ext cx="626256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Prioritizes battery life.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33580" y="5556766"/>
            <a:ext cx="682466" cy="22860"/>
          </a:xfrm>
          <a:prstGeom prst="roundRect">
            <a:avLst>
              <a:gd name="adj" fmla="val 35826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317813" y="5348883"/>
            <a:ext cx="438626" cy="438626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08539" y="5414248"/>
            <a:ext cx="257056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09523" y="5324475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 Sandboxing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609523" y="5762030"/>
            <a:ext cx="626256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Enhances security.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733580" y="6890980"/>
            <a:ext cx="682466" cy="22860"/>
          </a:xfrm>
          <a:prstGeom prst="roundRect">
            <a:avLst>
              <a:gd name="adj" fmla="val 35826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317813" y="6683097"/>
            <a:ext cx="438626" cy="438626"/>
          </a:xfrm>
          <a:prstGeom prst="roundRect">
            <a:avLst>
              <a:gd name="adj" fmla="val 1867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401514" y="6748463"/>
            <a:ext cx="27122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7609523" y="6658689"/>
            <a:ext cx="293751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Sensor Integration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7609523" y="7096244"/>
            <a:ext cx="626256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GPS, accelerometers.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6878"/>
            <a:ext cx="941689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Multimedia Operating Systems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309" y="1768197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real-time processing of audio and video.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58309" y="2299454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scheduling ensures low-latency processing and high I/O throughput.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58309" y="2830711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Codec support includes various multimedia formats.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526381" y="5052536"/>
            <a:ext cx="333351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Scheduling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8309" y="5490091"/>
            <a:ext cx="410158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low-latency.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23" y="3361968"/>
            <a:ext cx="4130754" cy="413075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819180" y="4983718"/>
            <a:ext cx="14335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672995" y="3946803"/>
            <a:ext cx="312098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I/O Throughput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672995" y="4384358"/>
            <a:ext cx="419909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large data streams.</a:t>
            </a:r>
            <a:endParaRPr lang="en-US" sz="15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823" y="3361968"/>
            <a:ext cx="4130754" cy="413075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140779" y="4123134"/>
            <a:ext cx="2034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672995" y="6158389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Codec Support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9672995" y="6595943"/>
            <a:ext cx="419909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multimedia formats.</a:t>
            </a:r>
            <a:endParaRPr lang="en-US" sz="15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23" y="3361968"/>
            <a:ext cx="4130754" cy="413075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704653" y="6589990"/>
            <a:ext cx="2146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03064"/>
            <a:ext cx="98811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Memory Wall and Bottlenecks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490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performance gap exists between CPU and memory speeds.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4394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CPUs advance faster than memory access speeds, increasing memory demand.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02990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Solutions include caching and prefetching.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3620333"/>
            <a:ext cx="2163723" cy="126599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56923" y="4193977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5335072" y="3836908"/>
            <a:ext cx="21099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Caching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35072" y="4323040"/>
            <a:ext cx="21099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Hierarchical memory.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172551" y="4898112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940379"/>
            <a:ext cx="4327446" cy="126599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23586" y="5356622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6416993" y="5156954"/>
            <a:ext cx="23713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Prefetching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416993" y="5643086"/>
            <a:ext cx="23713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Anticipates data needs.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6254472" y="6218158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6260425"/>
            <a:ext cx="6491288" cy="126599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17394" y="6676668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498913" y="6477000"/>
            <a:ext cx="33463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NUMA Architecture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498913" y="6963132"/>
            <a:ext cx="3346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latency.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176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Bottlenecks in Operating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6803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Common bottlenecks include Disk I/O, context switching, and security overhead.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3051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Mitigation strategies involve parallelism and efficient algorithms.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8956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Solutions include multi-core processing and better scheduling.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486037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82504" y="47102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Disk I/O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196364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Slow storage access.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347" y="4486037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904542" y="4710232"/>
            <a:ext cx="30903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 Switching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04542" y="5196364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Overhead from process switching.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330553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82504" y="6554748"/>
            <a:ext cx="31932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Overhead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7040880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Encryption/decryption delays.</a:t>
            </a:r>
            <a:endParaRPr lang="en-US" sz="17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</TotalTime>
  <Words>402</Words>
  <Application>Microsoft Office PowerPoint</Application>
  <PresentationFormat>Custom</PresentationFormat>
  <Paragraphs>93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 Light</vt:lpstr>
      <vt:lpstr>Dela Gothic One</vt:lpstr>
      <vt:lpstr>Arial</vt:lpstr>
      <vt:lpstr>DM Sans</vt:lpstr>
      <vt:lpstr>DM Sans Bold</vt:lpstr>
      <vt:lpstr>Calibri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panthi</cp:lastModifiedBy>
  <cp:revision>1</cp:revision>
  <dcterms:created xsi:type="dcterms:W3CDTF">2025-02-12T07:38:23Z</dcterms:created>
  <dcterms:modified xsi:type="dcterms:W3CDTF">2025-02-12T07:40:38Z</dcterms:modified>
</cp:coreProperties>
</file>